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260" r:id="rId68"/>
    <p:sldId id="652" r:id="rId69"/>
    <p:sldId id="653" r:id="rId70"/>
    <p:sldId id="654" r:id="rId71"/>
    <p:sldId id="655" r:id="rId72"/>
    <p:sldId id="656" r:id="rId73"/>
    <p:sldId id="261" r:id="rId74"/>
    <p:sldId id="567" r:id="rId75"/>
    <p:sldId id="579" r:id="rId76"/>
    <p:sldId id="580" r:id="rId77"/>
    <p:sldId id="581" r:id="rId78"/>
    <p:sldId id="574" r:id="rId79"/>
    <p:sldId id="584" r:id="rId80"/>
    <p:sldId id="585" r:id="rId81"/>
    <p:sldId id="622" r:id="rId82"/>
    <p:sldId id="621" r:id="rId83"/>
    <p:sldId id="623" r:id="rId84"/>
    <p:sldId id="624" r:id="rId85"/>
    <p:sldId id="620" r:id="rId86"/>
    <p:sldId id="614" r:id="rId87"/>
    <p:sldId id="616" r:id="rId88"/>
    <p:sldId id="617" r:id="rId89"/>
    <p:sldId id="618" r:id="rId90"/>
    <p:sldId id="619" r:id="rId91"/>
    <p:sldId id="646" r:id="rId92"/>
    <p:sldId id="648" r:id="rId93"/>
    <p:sldId id="649" r:id="rId94"/>
    <p:sldId id="657" r:id="rId95"/>
    <p:sldId id="658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52851CE-19E3-4F4F-8786-A6C792D3FACF}">
          <p14:sldIdLst>
            <p14:sldId id="256"/>
          </p14:sldIdLst>
        </p14:section>
        <p14:section name="Introduction" id="{47F4624E-6B74-5447-9208-09B61C490FCD}">
          <p14:sldIdLst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260"/>
            <p14:sldId id="652"/>
            <p14:sldId id="653"/>
            <p14:sldId id="654"/>
            <p14:sldId id="655"/>
            <p14:sldId id="656"/>
          </p14:sldIdLst>
        </p14:section>
        <p14:section name="Conclusion" id="{2CAFDADE-D71B-0943-8F57-0E076CA210F4}">
          <p14:sldIdLst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2"/>
    <a:srgbClr val="EB9CAC"/>
    <a:srgbClr val="162B5B"/>
    <a:srgbClr val="637CC7"/>
    <a:srgbClr val="BF1D2C"/>
    <a:srgbClr val="1DA98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7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7" Type="http://schemas.openxmlformats.org/officeDocument/2006/relationships/image" Target="../media/image78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90B20E-9CDC-A9DE-5A13-5219D2288BF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ED8-CEEB-4173-DC71-5F8E5DE3F64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2D831-E5E4-4A01-FFFD-332EC59955E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A9EF9-BB0E-E036-F14D-1CE9059BF58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3EC72D-BA60-0884-45AB-4DD0C796898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8E038F-BF82-3064-553D-C1A3DC73E10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6F405-CBAF-16B9-8713-8CE1517A40A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6C495-2E1F-076D-A456-EDC0591CE9C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26F1F-32D3-7D54-CB97-EA44C3C10DD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7EA44-3F48-5826-CEBB-B4414FA8B96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95C6F-1977-D042-3B2E-FB37189AA78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6CE70-1C5E-01D3-D71A-39679A8AB1C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98913-D629-3CC6-5C51-1FC4F509368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EC1C0-F5ED-F1E3-6BCE-76F7362C11D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63466-D9D5-1A2A-7013-A901552C0F2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63C715-C164-25A1-2177-8A90394F824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Scattering,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2D9A75-EBED-2841-0AD4-23138B98A2F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6598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83% of signal preserved!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BA7A6E-77BC-3B4D-65F8-7285F3BDD64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17927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613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BE37A1-6E58-904C-856D-7B1FF348FB0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C7E8-5A0D-B34C-4080-98356AEB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Brillouin-Induced Raman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A385-8CDD-388B-AD78-8013CB541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95EA-4824-00AB-7B75-0B0A830C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7E61CF-267C-B553-7D7A-EEAE3385D5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2116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605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6920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4786001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4786001"/>
                <a:ext cx="2474972" cy="369332"/>
              </a:xfrm>
              <a:prstGeom prst="rect">
                <a:avLst/>
              </a:prstGeom>
              <a:blipFill>
                <a:blip r:embed="rId3"/>
                <a:stretch>
                  <a:fillRect l="-2551" t="-9677" r="-51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6920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F322A8-8A6F-7A63-9F3E-280FBAC2E3F5}"/>
                  </a:ext>
                </a:extLst>
              </p:cNvPr>
              <p:cNvSpPr txBox="1"/>
              <p:nvPr/>
            </p:nvSpPr>
            <p:spPr>
              <a:xfrm>
                <a:off x="1024679" y="4786001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F322A8-8A6F-7A63-9F3E-280FBAC2E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4786001"/>
                <a:ext cx="2474972" cy="369332"/>
              </a:xfrm>
              <a:prstGeom prst="rect">
                <a:avLst/>
              </a:prstGeom>
              <a:blipFill>
                <a:blip r:embed="rId3"/>
                <a:stretch>
                  <a:fillRect l="-2551" t="-9677" r="-51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96123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3EA1E8-B4EF-B7EF-337B-E5878EB07F29}"/>
                  </a:ext>
                </a:extLst>
              </p:cNvPr>
              <p:cNvSpPr txBox="1"/>
              <p:nvPr/>
            </p:nvSpPr>
            <p:spPr>
              <a:xfrm>
                <a:off x="1024679" y="4786001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3EA1E8-B4EF-B7EF-337B-E5878EB0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4786001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9677" r="-47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96123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8CBBB6-FBD2-C129-0CD6-B994A082F4EC}"/>
                  </a:ext>
                </a:extLst>
              </p:cNvPr>
              <p:cNvSpPr txBox="1"/>
              <p:nvPr/>
            </p:nvSpPr>
            <p:spPr>
              <a:xfrm>
                <a:off x="1024679" y="4786001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8CBBB6-FBD2-C129-0CD6-B994A082F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4786001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9677" r="-47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68B8-D32E-4952-9038-3151D5BFC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3391-9BE1-6F8B-6255-4E8804BC2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852B-F43D-2A94-E110-7F025DED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CD7C03-A6C4-D429-F385-F27797D658C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96123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6BBBE3-F9CD-288E-45C6-70416AE57BB6}"/>
                  </a:ext>
                </a:extLst>
              </p:cNvPr>
              <p:cNvSpPr txBox="1"/>
              <p:nvPr/>
            </p:nvSpPr>
            <p:spPr>
              <a:xfrm>
                <a:off x="1024679" y="4786001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6BBBE3-F9CD-288E-45C6-70416AE5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4786001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9677" r="-47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A47D129-6559-46C7-12D5-F8A2FC2E2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C65DAB-F89D-0DF7-D6B7-08E279895C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644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66FCD-8518-9889-E012-E249BFA0DB9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B5A54-73D5-1A84-9F66-4A5FE7B39EF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B15CD1-A688-763D-B439-E01231028C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DBFEB6-2409-2F85-F427-92AFD4682A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A8991D-0F6C-167D-9405-CF2E70BBA76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6692C-F70B-A135-8083-3B1DD231D19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8E9434-AC07-9246-9A52-CCDEC7B98F1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89819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9078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7830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0564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2068</Words>
  <Application>Microsoft Macintosh PowerPoint</Application>
  <PresentationFormat>Widescreen</PresentationFormat>
  <Paragraphs>616</Paragraphs>
  <Slides>95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Scattering, Optomechanical Coupling</vt:lpstr>
      <vt:lpstr>Brillouin Scattering, Optomechanical Coupling</vt:lpstr>
      <vt:lpstr>Brillouin Scattering, Optomechanical Coupling</vt:lpstr>
      <vt:lpstr>Brillouin Scattering,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Brillouin-Induced Raman Modes</vt:lpstr>
      <vt:lpstr>1cm Germanium-Doped Fiber</vt:lpstr>
      <vt:lpstr>1mm Germanium-Doped Fiber</vt:lpstr>
      <vt:lpstr>1cm CS2</vt:lpstr>
      <vt:lpstr>1cm CS2</vt:lpstr>
      <vt:lpstr>1cm CS2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81</cp:revision>
  <dcterms:created xsi:type="dcterms:W3CDTF">2025-04-20T15:36:52Z</dcterms:created>
  <dcterms:modified xsi:type="dcterms:W3CDTF">2025-04-24T04:06:40Z</dcterms:modified>
</cp:coreProperties>
</file>